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4" r:id="rId2"/>
  </p:sldIdLst>
  <p:sldSz cx="9144000" cy="27432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7CA8"/>
    <a:srgbClr val="F3F2EA"/>
    <a:srgbClr val="454E5C"/>
    <a:srgbClr val="FCE8C4"/>
    <a:srgbClr val="3E2735"/>
    <a:srgbClr val="D7796B"/>
    <a:srgbClr val="D3F255"/>
    <a:srgbClr val="301A08"/>
    <a:srgbClr val="ADC3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40" d="100"/>
          <a:sy n="40" d="100"/>
        </p:scale>
        <p:origin x="3660" y="-1926"/>
      </p:cViewPr>
      <p:guideLst>
        <p:guide orient="horz" pos="86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ADD787-5D13-45CB-8E13-6AE2BA2C0D9D}" type="datetimeFigureOut">
              <a:rPr lang="en-US" altLang="en-US"/>
              <a:pPr/>
              <a:t>11/1/2017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685800"/>
            <a:ext cx="114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8764C03-C695-4327-BBEE-80BE819DA2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48212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521702"/>
            <a:ext cx="7772400" cy="5880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544800"/>
            <a:ext cx="6400800" cy="7010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31B322-7237-4B04-93F3-B634B1AE3A98}" type="datetimeFigureOut">
              <a:rPr lang="en-US" altLang="en-US"/>
              <a:pPr/>
              <a:t>11/1/2017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002A4-C213-40E3-B079-7F53AAF04A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3468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C10344-0ABD-42E9-B130-058BB820D9CE}" type="datetimeFigureOut">
              <a:rPr lang="en-US" altLang="en-US"/>
              <a:pPr/>
              <a:t>11/1/2017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4991C-230F-4A19-9D19-7965FDF542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0887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394200"/>
            <a:ext cx="2057400" cy="9362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394200"/>
            <a:ext cx="6019800" cy="9362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260C11-2629-4C80-BD2A-F3026FB8325E}" type="datetimeFigureOut">
              <a:rPr lang="en-US" altLang="en-US"/>
              <a:pPr/>
              <a:t>11/1/2017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B785E-05A8-4AAF-8413-3F835BB643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4274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75451F-03A6-4FA3-90A9-730A63EC04C7}" type="datetimeFigureOut">
              <a:rPr lang="en-US" altLang="en-US"/>
              <a:pPr/>
              <a:t>11/1/2017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024873-3385-43A6-8746-978D324303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3944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627602"/>
            <a:ext cx="7772400" cy="54483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626854"/>
            <a:ext cx="7772400" cy="600074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19253A-490A-49D4-81DD-A840134AF17C}" type="datetimeFigureOut">
              <a:rPr lang="en-US" altLang="en-US"/>
              <a:pPr/>
              <a:t>11/1/2017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0F6E2-632D-49A2-B316-784E8E1539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8046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603200"/>
            <a:ext cx="4038600" cy="7241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603200"/>
            <a:ext cx="4038600" cy="7241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C9DB0E-B36A-4087-A889-D1C73E751A67}" type="datetimeFigureOut">
              <a:rPr lang="en-US" altLang="en-US"/>
              <a:pPr/>
              <a:t>11/1/2017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072CD-6BB3-4E42-970F-19EEA7F254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7503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98552"/>
            <a:ext cx="8229600" cy="4572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140452"/>
            <a:ext cx="4040188" cy="25590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99500"/>
            <a:ext cx="4040188" cy="158051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6140452"/>
            <a:ext cx="4041775" cy="25590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8699500"/>
            <a:ext cx="4041775" cy="158051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395B18-A244-4E4F-BCE3-DBE06EF3D9B9}" type="datetimeFigureOut">
              <a:rPr lang="en-US" altLang="en-US"/>
              <a:pPr/>
              <a:t>11/1/2017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86AF07-5997-4F54-BAAF-D692FE7864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154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D588B6-AAE7-49BB-A8BA-E6AF4ADD8D8F}" type="datetimeFigureOut">
              <a:rPr lang="en-US" altLang="en-US"/>
              <a:pPr/>
              <a:t>11/1/2017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53846-28BB-4203-89B2-2AA396B40C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6250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0F7305-66F9-41C4-B172-65A0FAA59796}" type="datetimeFigureOut">
              <a:rPr lang="en-US" altLang="en-US"/>
              <a:pPr/>
              <a:t>11/1/2017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D15DB8-6EBE-4420-A0F5-69025C9B10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9283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92200"/>
            <a:ext cx="3008313" cy="4648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92202"/>
            <a:ext cx="5111750" cy="234124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740402"/>
            <a:ext cx="3008313" cy="187642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67E0CC-0AB4-4238-89B3-A1038FC6D9A5}" type="datetimeFigureOut">
              <a:rPr lang="en-US" altLang="en-US"/>
              <a:pPr/>
              <a:t>11/1/2017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322358-9122-42A4-9064-BCE0016D3D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9784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19202400"/>
            <a:ext cx="5486400" cy="22669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451100"/>
            <a:ext cx="5486400" cy="164592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21469352"/>
            <a:ext cx="5486400" cy="32194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922EAB-3B88-4A26-A828-D06B549B0873}" type="datetimeFigureOut">
              <a:rPr lang="en-US" altLang="en-US"/>
              <a:pPr/>
              <a:t>11/1/2017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342D3-DD9E-4422-8C6B-AB2312A540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4710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9855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6400800"/>
            <a:ext cx="8229600" cy="1810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25425400"/>
            <a:ext cx="2133600" cy="14605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9CD210F1-066F-4F46-801A-21BF9A9BD285}" type="datetimeFigureOut">
              <a:rPr lang="en-US" altLang="en-US"/>
              <a:pPr/>
              <a:t>11/1/2017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25425400"/>
            <a:ext cx="2895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25425400"/>
            <a:ext cx="2133600" cy="14605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3AA26A15-EF73-4E31-B25E-2A7D38145C1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mmalicious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Rounded Rectangle 178"/>
          <p:cNvSpPr/>
          <p:nvPr/>
        </p:nvSpPr>
        <p:spPr>
          <a:xfrm rot="5400000">
            <a:off x="3355182" y="-1639094"/>
            <a:ext cx="2433638" cy="7794625"/>
          </a:xfrm>
          <a:prstGeom prst="roundRect">
            <a:avLst/>
          </a:prstGeom>
          <a:noFill/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6" name="Rounded Rectangle 55"/>
          <p:cNvSpPr/>
          <p:nvPr/>
        </p:nvSpPr>
        <p:spPr>
          <a:xfrm>
            <a:off x="6045200" y="3937000"/>
            <a:ext cx="2603500" cy="41656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5" name="Rounded Rectangle 54"/>
          <p:cNvSpPr/>
          <p:nvPr/>
        </p:nvSpPr>
        <p:spPr>
          <a:xfrm>
            <a:off x="495300" y="3937000"/>
            <a:ext cx="2603500" cy="4165600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" y="1346617"/>
            <a:ext cx="8447088" cy="1220788"/>
          </a:xfrm>
        </p:spPr>
        <p:txBody>
          <a:bodyPr/>
          <a:lstStyle/>
          <a:p>
            <a:pPr>
              <a:defRPr/>
            </a:pPr>
            <a:r>
              <a:rPr lang="en-US" sz="7000" b="1" spc="6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Segoe Script" panose="030B0504020000000003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Social </a:t>
            </a:r>
            <a:r>
              <a:rPr lang="en-US" sz="7000" b="1" spc="6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Impact" panose="020B080603090205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Manners</a:t>
            </a:r>
            <a:r>
              <a:rPr lang="en-US" sz="4800" b="1" spc="6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ＭＳ Ｐゴシック" charset="0"/>
                <a:cs typeface="Georgia"/>
              </a:rPr>
              <a:t/>
            </a:r>
            <a:br>
              <a:rPr lang="en-US" sz="4800" b="1" spc="6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ＭＳ Ｐゴシック" charset="0"/>
                <a:cs typeface="Georgia"/>
              </a:rPr>
            </a:br>
            <a:r>
              <a:rPr lang="en-US" sz="4800" b="1" spc="6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ＭＳ Ｐゴシック" charset="0"/>
                <a:cs typeface="Georgia"/>
              </a:rPr>
              <a:t> </a:t>
            </a:r>
            <a:r>
              <a:rPr lang="en-US" sz="5500" b="1" spc="6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Georgia"/>
              </a:rPr>
              <a:t>for children</a:t>
            </a:r>
            <a:endParaRPr lang="en-US" sz="5500" b="1" spc="600" dirty="0">
              <a:solidFill>
                <a:schemeClr val="accent5">
                  <a:lumMod val="60000"/>
                  <a:lumOff val="40000"/>
                </a:schemeClr>
              </a:solidFill>
              <a:latin typeface="MS Gothic" panose="020B0609070205080204" pitchFamily="49" charset="-128"/>
              <a:ea typeface="MS Gothic" panose="020B0609070205080204" pitchFamily="49" charset="-128"/>
              <a:cs typeface="Georgia"/>
            </a:endParaRPr>
          </a:p>
        </p:txBody>
      </p:sp>
      <p:sp>
        <p:nvSpPr>
          <p:cNvPr id="20486" name="TextBox 21"/>
          <p:cNvSpPr txBox="1">
            <a:spLocks noChangeArrowheads="1"/>
          </p:cNvSpPr>
          <p:nvPr/>
        </p:nvSpPr>
        <p:spPr bwMode="auto">
          <a:xfrm>
            <a:off x="1227305" y="2674422"/>
            <a:ext cx="6807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 dirty="0" smtClean="0">
                <a:solidFill>
                  <a:schemeClr val="bg1"/>
                </a:solidFill>
              </a:rPr>
              <a:t>Below are a list of manners that each child should learn!</a:t>
            </a:r>
            <a:endParaRPr lang="en-US" altLang="en-US" sz="18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25731788"/>
            <a:ext cx="9144000" cy="1700212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/>
          </a:p>
        </p:txBody>
      </p:sp>
      <p:sp>
        <p:nvSpPr>
          <p:cNvPr id="4" name="Oval 3"/>
          <p:cNvSpPr/>
          <p:nvPr/>
        </p:nvSpPr>
        <p:spPr>
          <a:xfrm>
            <a:off x="3838575" y="4237038"/>
            <a:ext cx="1474788" cy="1474787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0" name="Oval 39"/>
          <p:cNvSpPr/>
          <p:nvPr/>
        </p:nvSpPr>
        <p:spPr>
          <a:xfrm>
            <a:off x="3949700" y="4346575"/>
            <a:ext cx="1252538" cy="1252538"/>
          </a:xfrm>
          <a:prstGeom prst="ellipse">
            <a:avLst/>
          </a:prstGeom>
          <a:solidFill>
            <a:schemeClr val="bg1"/>
          </a:solidFill>
          <a:ln w="12700" cmpd="sng"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5" name="Oval 64"/>
          <p:cNvSpPr/>
          <p:nvPr/>
        </p:nvSpPr>
        <p:spPr>
          <a:xfrm>
            <a:off x="3838575" y="6300788"/>
            <a:ext cx="1474788" cy="1474787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6" name="Oval 65"/>
          <p:cNvSpPr/>
          <p:nvPr/>
        </p:nvSpPr>
        <p:spPr>
          <a:xfrm>
            <a:off x="3949700" y="6410325"/>
            <a:ext cx="1252538" cy="1254125"/>
          </a:xfrm>
          <a:prstGeom prst="ellipse">
            <a:avLst/>
          </a:prstGeom>
          <a:solidFill>
            <a:schemeClr val="bg1"/>
          </a:solidFill>
          <a:ln w="12700" cmpd="sng"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3" name="Rectangle 72"/>
          <p:cNvSpPr/>
          <p:nvPr/>
        </p:nvSpPr>
        <p:spPr>
          <a:xfrm>
            <a:off x="3098800" y="4929188"/>
            <a:ext cx="795338" cy="18732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5" name="Rounded Rectangle 74"/>
          <p:cNvSpPr/>
          <p:nvPr/>
        </p:nvSpPr>
        <p:spPr>
          <a:xfrm>
            <a:off x="647700" y="4037013"/>
            <a:ext cx="2305050" cy="3835400"/>
          </a:xfrm>
          <a:prstGeom prst="roundRect">
            <a:avLst/>
          </a:prstGeom>
          <a:solidFill>
            <a:srgbClr val="F07CA8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6" name="Rounded Rectangle 75"/>
          <p:cNvSpPr/>
          <p:nvPr/>
        </p:nvSpPr>
        <p:spPr>
          <a:xfrm>
            <a:off x="6177130" y="4067676"/>
            <a:ext cx="2303463" cy="3835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5" name="Rectangle 84"/>
          <p:cNvSpPr/>
          <p:nvPr/>
        </p:nvSpPr>
        <p:spPr>
          <a:xfrm>
            <a:off x="5257800" y="6945313"/>
            <a:ext cx="795338" cy="185737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9" name="Rounded Rectangle 88"/>
          <p:cNvSpPr/>
          <p:nvPr/>
        </p:nvSpPr>
        <p:spPr>
          <a:xfrm>
            <a:off x="6040438" y="8248650"/>
            <a:ext cx="2603500" cy="4165600"/>
          </a:xfrm>
          <a:prstGeom prst="roundRect">
            <a:avLst/>
          </a:prstGeom>
          <a:solidFill>
            <a:srgbClr val="F07C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90" name="Rounded Rectangle 89"/>
          <p:cNvSpPr/>
          <p:nvPr/>
        </p:nvSpPr>
        <p:spPr>
          <a:xfrm>
            <a:off x="490538" y="8248650"/>
            <a:ext cx="2603500" cy="41656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92" name="Oval 91"/>
          <p:cNvSpPr/>
          <p:nvPr/>
        </p:nvSpPr>
        <p:spPr>
          <a:xfrm>
            <a:off x="3833813" y="8548688"/>
            <a:ext cx="1474787" cy="1474787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93" name="Oval 92"/>
          <p:cNvSpPr/>
          <p:nvPr/>
        </p:nvSpPr>
        <p:spPr>
          <a:xfrm>
            <a:off x="3944938" y="8658225"/>
            <a:ext cx="1254125" cy="1252538"/>
          </a:xfrm>
          <a:prstGeom prst="ellipse">
            <a:avLst/>
          </a:prstGeom>
          <a:solidFill>
            <a:schemeClr val="bg1"/>
          </a:solidFill>
          <a:ln w="12700" cmpd="sng"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96" name="Oval 95"/>
          <p:cNvSpPr/>
          <p:nvPr/>
        </p:nvSpPr>
        <p:spPr>
          <a:xfrm>
            <a:off x="3833813" y="10612438"/>
            <a:ext cx="1474787" cy="1474787"/>
          </a:xfrm>
          <a:prstGeom prst="ellipse">
            <a:avLst/>
          </a:prstGeom>
          <a:solidFill>
            <a:srgbClr val="F07C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97" name="Oval 96"/>
          <p:cNvSpPr/>
          <p:nvPr/>
        </p:nvSpPr>
        <p:spPr>
          <a:xfrm>
            <a:off x="3944938" y="10721975"/>
            <a:ext cx="1254125" cy="1254125"/>
          </a:xfrm>
          <a:prstGeom prst="ellipse">
            <a:avLst/>
          </a:prstGeom>
          <a:solidFill>
            <a:schemeClr val="bg1"/>
          </a:solidFill>
          <a:ln w="12700" cmpd="sng"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00" name="Rectangle 99"/>
          <p:cNvSpPr/>
          <p:nvPr/>
        </p:nvSpPr>
        <p:spPr>
          <a:xfrm>
            <a:off x="3094038" y="9240838"/>
            <a:ext cx="795337" cy="1873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01" name="Rounded Rectangle 100"/>
          <p:cNvSpPr/>
          <p:nvPr/>
        </p:nvSpPr>
        <p:spPr>
          <a:xfrm>
            <a:off x="642938" y="8428038"/>
            <a:ext cx="2305050" cy="3835400"/>
          </a:xfrm>
          <a:prstGeom prst="roundRect">
            <a:avLst/>
          </a:prstGeom>
          <a:solidFill>
            <a:schemeClr val="accent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02" name="Rounded Rectangle 101"/>
          <p:cNvSpPr/>
          <p:nvPr/>
        </p:nvSpPr>
        <p:spPr>
          <a:xfrm>
            <a:off x="6183313" y="8428038"/>
            <a:ext cx="2303462" cy="3835400"/>
          </a:xfrm>
          <a:prstGeom prst="roundRect">
            <a:avLst/>
          </a:prstGeom>
          <a:solidFill>
            <a:schemeClr val="accent3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04" name="Rectangle 103"/>
          <p:cNvSpPr/>
          <p:nvPr/>
        </p:nvSpPr>
        <p:spPr>
          <a:xfrm>
            <a:off x="5254625" y="11256963"/>
            <a:ext cx="793750" cy="185737"/>
          </a:xfrm>
          <a:prstGeom prst="rect">
            <a:avLst/>
          </a:prstGeom>
          <a:solidFill>
            <a:srgbClr val="F07C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4" name="Rounded Rectangle 43"/>
          <p:cNvSpPr/>
          <p:nvPr/>
        </p:nvSpPr>
        <p:spPr>
          <a:xfrm>
            <a:off x="6045200" y="12560300"/>
            <a:ext cx="2603500" cy="41656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5" name="Rounded Rectangle 44"/>
          <p:cNvSpPr/>
          <p:nvPr/>
        </p:nvSpPr>
        <p:spPr>
          <a:xfrm>
            <a:off x="517525" y="12598400"/>
            <a:ext cx="2603500" cy="4165600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6" name="Oval 45"/>
          <p:cNvSpPr/>
          <p:nvPr/>
        </p:nvSpPr>
        <p:spPr>
          <a:xfrm>
            <a:off x="3860800" y="12898438"/>
            <a:ext cx="1474788" cy="1474787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8" name="Oval 47"/>
          <p:cNvSpPr/>
          <p:nvPr/>
        </p:nvSpPr>
        <p:spPr>
          <a:xfrm>
            <a:off x="3971925" y="13007975"/>
            <a:ext cx="1252538" cy="1252538"/>
          </a:xfrm>
          <a:prstGeom prst="ellipse">
            <a:avLst/>
          </a:prstGeom>
          <a:solidFill>
            <a:schemeClr val="bg1"/>
          </a:solidFill>
          <a:ln w="12700" cmpd="sng"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1" name="Oval 50"/>
          <p:cNvSpPr/>
          <p:nvPr/>
        </p:nvSpPr>
        <p:spPr>
          <a:xfrm>
            <a:off x="3860800" y="14962188"/>
            <a:ext cx="1474788" cy="1474787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2" name="Oval 51"/>
          <p:cNvSpPr/>
          <p:nvPr/>
        </p:nvSpPr>
        <p:spPr>
          <a:xfrm>
            <a:off x="3971925" y="15071725"/>
            <a:ext cx="1252538" cy="1254125"/>
          </a:xfrm>
          <a:prstGeom prst="ellipse">
            <a:avLst/>
          </a:prstGeom>
          <a:solidFill>
            <a:schemeClr val="bg1"/>
          </a:solidFill>
          <a:ln w="12700" cmpd="sng"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7" name="Rectangle 56"/>
          <p:cNvSpPr/>
          <p:nvPr/>
        </p:nvSpPr>
        <p:spPr>
          <a:xfrm>
            <a:off x="3121025" y="13590588"/>
            <a:ext cx="795338" cy="18732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8" name="Rounded Rectangle 57"/>
          <p:cNvSpPr/>
          <p:nvPr/>
        </p:nvSpPr>
        <p:spPr>
          <a:xfrm>
            <a:off x="669925" y="12777788"/>
            <a:ext cx="2303463" cy="3835400"/>
          </a:xfrm>
          <a:prstGeom prst="roundRect">
            <a:avLst/>
          </a:prstGeom>
          <a:solidFill>
            <a:srgbClr val="F07CA8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0" name="Rounded Rectangle 59"/>
          <p:cNvSpPr/>
          <p:nvPr/>
        </p:nvSpPr>
        <p:spPr>
          <a:xfrm>
            <a:off x="6210300" y="12697829"/>
            <a:ext cx="2303463" cy="3835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2" name="Rectangle 61"/>
          <p:cNvSpPr/>
          <p:nvPr/>
        </p:nvSpPr>
        <p:spPr>
          <a:xfrm>
            <a:off x="5280025" y="15606713"/>
            <a:ext cx="795338" cy="185737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4" name="Rounded Rectangle 63"/>
          <p:cNvSpPr/>
          <p:nvPr/>
        </p:nvSpPr>
        <p:spPr>
          <a:xfrm>
            <a:off x="6062663" y="16910050"/>
            <a:ext cx="2603500" cy="4165600"/>
          </a:xfrm>
          <a:prstGeom prst="roundRect">
            <a:avLst/>
          </a:prstGeom>
          <a:solidFill>
            <a:srgbClr val="F07C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8" name="Rounded Rectangle 67"/>
          <p:cNvSpPr/>
          <p:nvPr/>
        </p:nvSpPr>
        <p:spPr>
          <a:xfrm>
            <a:off x="512763" y="16910050"/>
            <a:ext cx="2603500" cy="41656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9" name="Oval 68"/>
          <p:cNvSpPr/>
          <p:nvPr/>
        </p:nvSpPr>
        <p:spPr>
          <a:xfrm>
            <a:off x="3856038" y="17210088"/>
            <a:ext cx="1474787" cy="1474787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0" name="Oval 69"/>
          <p:cNvSpPr/>
          <p:nvPr/>
        </p:nvSpPr>
        <p:spPr>
          <a:xfrm>
            <a:off x="3967163" y="17319625"/>
            <a:ext cx="1254125" cy="1252538"/>
          </a:xfrm>
          <a:prstGeom prst="ellipse">
            <a:avLst/>
          </a:prstGeom>
          <a:solidFill>
            <a:schemeClr val="bg1"/>
          </a:solidFill>
          <a:ln w="12700" cmpd="sng"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2" name="Oval 71"/>
          <p:cNvSpPr/>
          <p:nvPr/>
        </p:nvSpPr>
        <p:spPr>
          <a:xfrm>
            <a:off x="3856038" y="19273838"/>
            <a:ext cx="1474787" cy="1474787"/>
          </a:xfrm>
          <a:prstGeom prst="ellipse">
            <a:avLst/>
          </a:prstGeom>
          <a:solidFill>
            <a:srgbClr val="F07C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4" name="Oval 73"/>
          <p:cNvSpPr/>
          <p:nvPr/>
        </p:nvSpPr>
        <p:spPr>
          <a:xfrm>
            <a:off x="3967163" y="19383375"/>
            <a:ext cx="1254125" cy="1254125"/>
          </a:xfrm>
          <a:prstGeom prst="ellipse">
            <a:avLst/>
          </a:prstGeom>
          <a:solidFill>
            <a:schemeClr val="bg1"/>
          </a:solidFill>
          <a:ln w="12700" cmpd="sng"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9" name="Rectangle 78"/>
          <p:cNvSpPr/>
          <p:nvPr/>
        </p:nvSpPr>
        <p:spPr>
          <a:xfrm>
            <a:off x="3116263" y="17902238"/>
            <a:ext cx="795337" cy="1873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0" name="Rounded Rectangle 79"/>
          <p:cNvSpPr/>
          <p:nvPr/>
        </p:nvSpPr>
        <p:spPr>
          <a:xfrm>
            <a:off x="665163" y="17089438"/>
            <a:ext cx="2305050" cy="3835400"/>
          </a:xfrm>
          <a:prstGeom prst="roundRect">
            <a:avLst/>
          </a:prstGeom>
          <a:solidFill>
            <a:schemeClr val="accent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1" name="Rounded Rectangle 80"/>
          <p:cNvSpPr/>
          <p:nvPr/>
        </p:nvSpPr>
        <p:spPr>
          <a:xfrm>
            <a:off x="6205538" y="17089438"/>
            <a:ext cx="2303462" cy="3835400"/>
          </a:xfrm>
          <a:prstGeom prst="roundRect">
            <a:avLst/>
          </a:prstGeom>
          <a:solidFill>
            <a:schemeClr val="accent3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3" name="Rectangle 82"/>
          <p:cNvSpPr/>
          <p:nvPr/>
        </p:nvSpPr>
        <p:spPr>
          <a:xfrm>
            <a:off x="5275263" y="19918363"/>
            <a:ext cx="795337" cy="185737"/>
          </a:xfrm>
          <a:prstGeom prst="rect">
            <a:avLst/>
          </a:prstGeom>
          <a:solidFill>
            <a:srgbClr val="F07C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grpSp>
        <p:nvGrpSpPr>
          <p:cNvPr id="20549" name="Group 24"/>
          <p:cNvGrpSpPr>
            <a:grpSpLocks/>
          </p:cNvGrpSpPr>
          <p:nvPr/>
        </p:nvGrpSpPr>
        <p:grpSpPr bwMode="auto">
          <a:xfrm>
            <a:off x="0" y="26952575"/>
            <a:ext cx="9144000" cy="479425"/>
            <a:chOff x="17733" y="26952288"/>
            <a:chExt cx="9144000" cy="479714"/>
          </a:xfrm>
        </p:grpSpPr>
        <p:sp>
          <p:nvSpPr>
            <p:cNvPr id="114" name="Rectangle 113"/>
            <p:cNvSpPr/>
            <p:nvPr/>
          </p:nvSpPr>
          <p:spPr>
            <a:xfrm>
              <a:off x="17733" y="26952288"/>
              <a:ext cx="1169988" cy="47971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1146446" y="26952288"/>
              <a:ext cx="1168400" cy="479714"/>
            </a:xfrm>
            <a:prstGeom prst="rect">
              <a:avLst/>
            </a:prstGeom>
            <a:solidFill>
              <a:srgbClr val="F07CA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2314846" y="26952288"/>
              <a:ext cx="1169987" cy="47971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3461021" y="26952288"/>
              <a:ext cx="1168400" cy="479714"/>
            </a:xfrm>
            <a:prstGeom prst="rect">
              <a:avLst/>
            </a:prstGeom>
            <a:solidFill>
              <a:srgbClr val="6D982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4588146" y="26952288"/>
              <a:ext cx="1169987" cy="47971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5758133" y="26952288"/>
              <a:ext cx="1169988" cy="479714"/>
            </a:xfrm>
            <a:prstGeom prst="rect">
              <a:avLst/>
            </a:prstGeom>
            <a:solidFill>
              <a:srgbClr val="F07CA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6864621" y="26952288"/>
              <a:ext cx="1168400" cy="47971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7991746" y="26952288"/>
              <a:ext cx="1169987" cy="47971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/>
            </a:p>
          </p:txBody>
        </p:sp>
      </p:grpSp>
      <p:sp>
        <p:nvSpPr>
          <p:cNvPr id="20550" name="TextBox 121"/>
          <p:cNvSpPr txBox="1">
            <a:spLocks noChangeArrowheads="1"/>
          </p:cNvSpPr>
          <p:nvPr/>
        </p:nvSpPr>
        <p:spPr bwMode="auto">
          <a:xfrm>
            <a:off x="490539" y="25923875"/>
            <a:ext cx="817562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3600" dirty="0" smtClean="0">
                <a:solidFill>
                  <a:schemeClr val="bg1"/>
                </a:solidFill>
                <a:hlinkClick r:id="rId2"/>
              </a:rPr>
              <a:t>www.mommalicious.org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136" name="Rounded Rectangle 135"/>
          <p:cNvSpPr/>
          <p:nvPr/>
        </p:nvSpPr>
        <p:spPr>
          <a:xfrm>
            <a:off x="6091238" y="21228050"/>
            <a:ext cx="2603500" cy="41656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37" name="Rounded Rectangle 136"/>
          <p:cNvSpPr/>
          <p:nvPr/>
        </p:nvSpPr>
        <p:spPr>
          <a:xfrm>
            <a:off x="541338" y="21228050"/>
            <a:ext cx="2603500" cy="4165600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38" name="Oval 137"/>
          <p:cNvSpPr/>
          <p:nvPr/>
        </p:nvSpPr>
        <p:spPr>
          <a:xfrm>
            <a:off x="3883025" y="21528088"/>
            <a:ext cx="1476375" cy="1474787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39" name="Oval 138"/>
          <p:cNvSpPr/>
          <p:nvPr/>
        </p:nvSpPr>
        <p:spPr>
          <a:xfrm>
            <a:off x="3995738" y="21637625"/>
            <a:ext cx="1252537" cy="1252538"/>
          </a:xfrm>
          <a:prstGeom prst="ellipse">
            <a:avLst/>
          </a:prstGeom>
          <a:solidFill>
            <a:schemeClr val="bg1"/>
          </a:solidFill>
          <a:ln w="12700" cmpd="sng"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41" name="Oval 140"/>
          <p:cNvSpPr/>
          <p:nvPr/>
        </p:nvSpPr>
        <p:spPr>
          <a:xfrm>
            <a:off x="3883025" y="23591838"/>
            <a:ext cx="1476375" cy="1476375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42" name="Oval 141"/>
          <p:cNvSpPr/>
          <p:nvPr/>
        </p:nvSpPr>
        <p:spPr>
          <a:xfrm>
            <a:off x="3995738" y="23702963"/>
            <a:ext cx="1252537" cy="1252537"/>
          </a:xfrm>
          <a:prstGeom prst="ellipse">
            <a:avLst/>
          </a:prstGeom>
          <a:solidFill>
            <a:schemeClr val="bg1"/>
          </a:solidFill>
          <a:ln w="12700" cmpd="sng"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45" name="Rectangle 144"/>
          <p:cNvSpPr/>
          <p:nvPr/>
        </p:nvSpPr>
        <p:spPr>
          <a:xfrm>
            <a:off x="3144838" y="22220238"/>
            <a:ext cx="793750" cy="18732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46" name="Rounded Rectangle 145"/>
          <p:cNvSpPr/>
          <p:nvPr/>
        </p:nvSpPr>
        <p:spPr>
          <a:xfrm>
            <a:off x="693738" y="21407438"/>
            <a:ext cx="2303462" cy="3835400"/>
          </a:xfrm>
          <a:prstGeom prst="roundRect">
            <a:avLst/>
          </a:prstGeom>
          <a:solidFill>
            <a:srgbClr val="F07CA8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47" name="Rounded Rectangle 146"/>
          <p:cNvSpPr/>
          <p:nvPr/>
        </p:nvSpPr>
        <p:spPr>
          <a:xfrm>
            <a:off x="6232525" y="21407438"/>
            <a:ext cx="2305050" cy="3835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49" name="Rectangle 148"/>
          <p:cNvSpPr/>
          <p:nvPr/>
        </p:nvSpPr>
        <p:spPr>
          <a:xfrm>
            <a:off x="5303838" y="24236363"/>
            <a:ext cx="795337" cy="185737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grpSp>
        <p:nvGrpSpPr>
          <p:cNvPr id="20567" name="Group 179"/>
          <p:cNvGrpSpPr>
            <a:grpSpLocks/>
          </p:cNvGrpSpPr>
          <p:nvPr/>
        </p:nvGrpSpPr>
        <p:grpSpPr bwMode="auto">
          <a:xfrm>
            <a:off x="-4763" y="-26988"/>
            <a:ext cx="9144001" cy="481013"/>
            <a:chOff x="17733" y="26952288"/>
            <a:chExt cx="9144000" cy="479714"/>
          </a:xfrm>
        </p:grpSpPr>
        <p:sp>
          <p:nvSpPr>
            <p:cNvPr id="181" name="Rectangle 180"/>
            <p:cNvSpPr/>
            <p:nvPr/>
          </p:nvSpPr>
          <p:spPr>
            <a:xfrm>
              <a:off x="17733" y="26952288"/>
              <a:ext cx="1169988" cy="479714"/>
            </a:xfrm>
            <a:prstGeom prst="rect">
              <a:avLst/>
            </a:prstGeom>
            <a:solidFill>
              <a:srgbClr val="F07CA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1146446" y="26952288"/>
              <a:ext cx="1168400" cy="47971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2314846" y="26952288"/>
              <a:ext cx="1169988" cy="47971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3461021" y="26952288"/>
              <a:ext cx="1168400" cy="479714"/>
            </a:xfrm>
            <a:prstGeom prst="rect">
              <a:avLst/>
            </a:prstGeom>
            <a:solidFill>
              <a:srgbClr val="6D982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4588146" y="26952288"/>
              <a:ext cx="1169988" cy="47971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5758133" y="26952288"/>
              <a:ext cx="1169987" cy="479714"/>
            </a:xfrm>
            <a:prstGeom prst="rect">
              <a:avLst/>
            </a:prstGeom>
            <a:solidFill>
              <a:srgbClr val="F07CA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6864620" y="26952288"/>
              <a:ext cx="1168400" cy="47971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7991745" y="26952288"/>
              <a:ext cx="1169988" cy="47971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/>
            </a:p>
          </p:txBody>
        </p:sp>
      </p:grpSp>
      <p:sp>
        <p:nvSpPr>
          <p:cNvPr id="107" name="Title 1"/>
          <p:cNvSpPr txBox="1">
            <a:spLocks/>
          </p:cNvSpPr>
          <p:nvPr/>
        </p:nvSpPr>
        <p:spPr bwMode="auto">
          <a:xfrm>
            <a:off x="669925" y="4880770"/>
            <a:ext cx="2260768" cy="18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anchor="ctr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600" b="1" spc="200" dirty="0" smtClean="0">
                <a:solidFill>
                  <a:schemeClr val="bg1"/>
                </a:solidFill>
                <a:latin typeface="Segoe Script" panose="030B0504020000000003" pitchFamily="66" charset="0"/>
                <a:cs typeface="Georgia"/>
              </a:rPr>
              <a:t>Say, </a:t>
            </a:r>
            <a:r>
              <a:rPr lang="en-US" sz="4500" b="1" spc="200" dirty="0" smtClean="0">
                <a:solidFill>
                  <a:schemeClr val="bg1"/>
                </a:solidFill>
                <a:latin typeface="Century Gothic" panose="020B0502020202020204" pitchFamily="34" charset="0"/>
                <a:cs typeface="Georgia"/>
              </a:rPr>
              <a:t>PLEASE</a:t>
            </a:r>
          </a:p>
          <a:p>
            <a:pPr>
              <a:defRPr/>
            </a:pPr>
            <a:r>
              <a:rPr lang="en-US" sz="3000" b="1" spc="200" dirty="0" smtClean="0">
                <a:solidFill>
                  <a:schemeClr val="bg1"/>
                </a:solidFill>
                <a:latin typeface="Century Gothic" panose="020B0502020202020204" pitchFamily="34" charset="0"/>
                <a:cs typeface="Georgia"/>
              </a:rPr>
              <a:t>When asking</a:t>
            </a:r>
            <a:endParaRPr lang="en-US" sz="3000" b="1" spc="200" dirty="0">
              <a:solidFill>
                <a:schemeClr val="bg1"/>
              </a:solidFill>
              <a:latin typeface="Century Gothic" panose="020B0502020202020204" pitchFamily="34" charset="0"/>
              <a:cs typeface="Georgia"/>
            </a:endParaRPr>
          </a:p>
        </p:txBody>
      </p:sp>
      <p:sp>
        <p:nvSpPr>
          <p:cNvPr id="110" name="Title 1"/>
          <p:cNvSpPr txBox="1">
            <a:spLocks/>
          </p:cNvSpPr>
          <p:nvPr/>
        </p:nvSpPr>
        <p:spPr bwMode="auto">
          <a:xfrm>
            <a:off x="6294773" y="5461001"/>
            <a:ext cx="22939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anchor="ctr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600" b="1" spc="200" dirty="0" smtClean="0">
                <a:solidFill>
                  <a:schemeClr val="bg1"/>
                </a:solidFill>
                <a:latin typeface="Segoe Script" panose="030B0504020000000003" pitchFamily="66" charset="0"/>
                <a:ea typeface="MS Gothic" panose="020B0609070205080204" pitchFamily="49" charset="-128"/>
                <a:cs typeface="Georgia"/>
              </a:rPr>
              <a:t>Say</a:t>
            </a:r>
            <a:r>
              <a:rPr lang="en-US" sz="3600" b="1" spc="200" dirty="0" smtClean="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Georgia"/>
              </a:rPr>
              <a:t>, </a:t>
            </a:r>
            <a:r>
              <a:rPr lang="en-US" sz="4000" b="1" spc="200" dirty="0" smtClean="0">
                <a:solidFill>
                  <a:schemeClr val="bg1"/>
                </a:solidFill>
                <a:latin typeface="Century Gothic" panose="020B0502020202020204" pitchFamily="34" charset="0"/>
                <a:ea typeface="MS Gothic" panose="020B0609070205080204" pitchFamily="49" charset="-128"/>
                <a:cs typeface="Georgia"/>
              </a:rPr>
              <a:t>Thank You</a:t>
            </a:r>
            <a:r>
              <a:rPr lang="en-US" sz="3600" b="1" spc="200" dirty="0" smtClean="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Georgia"/>
              </a:rPr>
              <a:t>, </a:t>
            </a:r>
            <a:r>
              <a:rPr lang="en-US" sz="3000" b="1" spc="200" dirty="0" smtClean="0">
                <a:solidFill>
                  <a:schemeClr val="bg1"/>
                </a:solidFill>
                <a:latin typeface="Century Gothic" panose="020B0502020202020204" pitchFamily="34" charset="0"/>
                <a:ea typeface="MS Gothic" panose="020B0609070205080204" pitchFamily="49" charset="-128"/>
                <a:cs typeface="Georgia"/>
              </a:rPr>
              <a:t>when receiving</a:t>
            </a:r>
          </a:p>
        </p:txBody>
      </p:sp>
      <p:sp>
        <p:nvSpPr>
          <p:cNvPr id="5" name="5-Point Star 4"/>
          <p:cNvSpPr/>
          <p:nvPr/>
        </p:nvSpPr>
        <p:spPr>
          <a:xfrm>
            <a:off x="4083092" y="4394118"/>
            <a:ext cx="980991" cy="1011238"/>
          </a:xfrm>
          <a:prstGeom prst="star5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23" name="Title 1"/>
          <p:cNvSpPr txBox="1">
            <a:spLocks/>
          </p:cNvSpPr>
          <p:nvPr/>
        </p:nvSpPr>
        <p:spPr bwMode="auto">
          <a:xfrm>
            <a:off x="658812" y="9841707"/>
            <a:ext cx="22939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anchor="ctr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600" b="1" spc="200" dirty="0" smtClean="0">
                <a:solidFill>
                  <a:schemeClr val="bg1"/>
                </a:solidFill>
                <a:latin typeface="Segoe Script" panose="030B0504020000000003" pitchFamily="66" charset="0"/>
                <a:cs typeface="Georgia"/>
              </a:rPr>
              <a:t>Let others </a:t>
            </a:r>
            <a:r>
              <a:rPr lang="en-US" sz="4000" b="1" spc="200" dirty="0" smtClean="0">
                <a:solidFill>
                  <a:schemeClr val="bg1"/>
                </a:solidFill>
                <a:latin typeface="Century Gothic" panose="020B0502020202020204" pitchFamily="34" charset="0"/>
                <a:cs typeface="Georgia"/>
              </a:rPr>
              <a:t>finish</a:t>
            </a:r>
            <a:r>
              <a:rPr lang="en-US" sz="2000" b="1" spc="200" dirty="0" smtClean="0">
                <a:solidFill>
                  <a:schemeClr val="bg1"/>
                </a:solidFill>
                <a:latin typeface="Georgia"/>
                <a:cs typeface="Georgia"/>
              </a:rPr>
              <a:t> </a:t>
            </a:r>
            <a:r>
              <a:rPr lang="en-US" sz="3000" b="1" spc="200" dirty="0" smtClean="0">
                <a:solidFill>
                  <a:schemeClr val="bg1"/>
                </a:solidFill>
                <a:latin typeface="Century Gothic" panose="020B0502020202020204" pitchFamily="34" charset="0"/>
                <a:cs typeface="Georgia"/>
              </a:rPr>
              <a:t>before you speak</a:t>
            </a:r>
            <a:endParaRPr lang="en-US" sz="3000" b="1" spc="200" dirty="0">
              <a:solidFill>
                <a:schemeClr val="bg1"/>
              </a:solidFill>
              <a:latin typeface="Century Gothic" panose="020B0502020202020204" pitchFamily="34" charset="0"/>
              <a:cs typeface="Georgia"/>
            </a:endParaRPr>
          </a:p>
        </p:txBody>
      </p:sp>
      <p:sp>
        <p:nvSpPr>
          <p:cNvPr id="126" name="Title 1"/>
          <p:cNvSpPr txBox="1">
            <a:spLocks/>
          </p:cNvSpPr>
          <p:nvPr/>
        </p:nvSpPr>
        <p:spPr bwMode="auto">
          <a:xfrm>
            <a:off x="6238876" y="9747251"/>
            <a:ext cx="22939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anchor="ctr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000" b="1" spc="200" dirty="0" smtClean="0">
                <a:solidFill>
                  <a:schemeClr val="bg1"/>
                </a:solidFill>
                <a:latin typeface="Segoe Script" panose="030B0504020000000003" pitchFamily="66" charset="0"/>
                <a:cs typeface="Georgia"/>
              </a:rPr>
              <a:t>Look people</a:t>
            </a:r>
          </a:p>
          <a:p>
            <a:pPr>
              <a:defRPr/>
            </a:pPr>
            <a:r>
              <a:rPr lang="en-US" sz="3000" b="1" spc="200" dirty="0" smtClean="0">
                <a:solidFill>
                  <a:schemeClr val="bg1"/>
                </a:solidFill>
                <a:latin typeface="Segoe Script" panose="030B0504020000000003" pitchFamily="66" charset="0"/>
                <a:cs typeface="Georgia"/>
              </a:rPr>
              <a:t> </a:t>
            </a:r>
            <a:r>
              <a:rPr lang="en-US" sz="4000" b="1" spc="200" dirty="0" smtClean="0">
                <a:solidFill>
                  <a:schemeClr val="bg1"/>
                </a:solidFill>
                <a:latin typeface="Century Gothic" panose="020B0502020202020204" pitchFamily="34" charset="0"/>
                <a:cs typeface="Georgia"/>
              </a:rPr>
              <a:t>in the eye </a:t>
            </a:r>
            <a:r>
              <a:rPr lang="en-US" sz="3000" b="1" spc="200" dirty="0" smtClean="0">
                <a:solidFill>
                  <a:schemeClr val="bg1"/>
                </a:solidFill>
                <a:latin typeface="Century Gothic" panose="020B0502020202020204" pitchFamily="34" charset="0"/>
                <a:cs typeface="Georgia"/>
              </a:rPr>
              <a:t>when speaking </a:t>
            </a:r>
            <a:endParaRPr lang="en-US" sz="3000" b="1" spc="200" dirty="0">
              <a:solidFill>
                <a:schemeClr val="bg1"/>
              </a:solidFill>
              <a:latin typeface="Century Gothic" panose="020B0502020202020204" pitchFamily="34" charset="0"/>
              <a:cs typeface="Georgia"/>
            </a:endParaRPr>
          </a:p>
        </p:txBody>
      </p:sp>
      <p:sp>
        <p:nvSpPr>
          <p:cNvPr id="129" name="Title 1"/>
          <p:cNvSpPr txBox="1">
            <a:spLocks/>
          </p:cNvSpPr>
          <p:nvPr/>
        </p:nvSpPr>
        <p:spPr bwMode="auto">
          <a:xfrm>
            <a:off x="705248" y="14230768"/>
            <a:ext cx="229235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anchor="ctr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000" b="1" spc="200" dirty="0" smtClean="0">
                <a:solidFill>
                  <a:schemeClr val="bg1"/>
                </a:solidFill>
                <a:latin typeface="Segoe Script" panose="030B0504020000000003" pitchFamily="66" charset="0"/>
                <a:cs typeface="Georgia"/>
              </a:rPr>
              <a:t>Say,</a:t>
            </a:r>
            <a:r>
              <a:rPr lang="en-US" sz="2000" b="1" spc="200" dirty="0" smtClean="0">
                <a:solidFill>
                  <a:schemeClr val="bg1"/>
                </a:solidFill>
                <a:latin typeface="Georgia"/>
                <a:cs typeface="Georgia"/>
              </a:rPr>
              <a:t> </a:t>
            </a:r>
            <a:r>
              <a:rPr lang="en-US" sz="4000" b="1" spc="200" dirty="0" smtClean="0">
                <a:solidFill>
                  <a:schemeClr val="bg1"/>
                </a:solidFill>
                <a:latin typeface="Century Gothic" panose="020B0502020202020204" pitchFamily="34" charset="0"/>
                <a:cs typeface="Georgia"/>
              </a:rPr>
              <a:t>Excuse me</a:t>
            </a:r>
            <a:r>
              <a:rPr lang="en-US" sz="3000" b="1" spc="200" dirty="0" smtClean="0">
                <a:solidFill>
                  <a:schemeClr val="bg1"/>
                </a:solidFill>
                <a:latin typeface="Century Gothic" panose="020B0502020202020204" pitchFamily="34" charset="0"/>
                <a:cs typeface="Georgia"/>
              </a:rPr>
              <a:t>, </a:t>
            </a:r>
          </a:p>
          <a:p>
            <a:pPr>
              <a:defRPr/>
            </a:pPr>
            <a:r>
              <a:rPr lang="en-US" sz="3000" b="1" spc="200" dirty="0" smtClean="0">
                <a:solidFill>
                  <a:schemeClr val="bg1"/>
                </a:solidFill>
                <a:latin typeface="Century Gothic" panose="020B0502020202020204" pitchFamily="34" charset="0"/>
                <a:cs typeface="Georgia"/>
              </a:rPr>
              <a:t>after bumping into someone</a:t>
            </a:r>
            <a:endParaRPr lang="en-US" sz="3000" b="1" spc="200" dirty="0">
              <a:solidFill>
                <a:schemeClr val="bg1"/>
              </a:solidFill>
              <a:latin typeface="Century Gothic" panose="020B0502020202020204" pitchFamily="34" charset="0"/>
              <a:cs typeface="Georgia"/>
            </a:endParaRPr>
          </a:p>
        </p:txBody>
      </p:sp>
      <p:sp>
        <p:nvSpPr>
          <p:cNvPr id="131" name="Title 1"/>
          <p:cNvSpPr txBox="1">
            <a:spLocks/>
          </p:cNvSpPr>
          <p:nvPr/>
        </p:nvSpPr>
        <p:spPr bwMode="auto">
          <a:xfrm>
            <a:off x="6177130" y="14197223"/>
            <a:ext cx="2406336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anchor="ctr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000" b="1" spc="200" dirty="0" smtClean="0">
                <a:solidFill>
                  <a:schemeClr val="bg1"/>
                </a:solidFill>
                <a:latin typeface="Segoe Script" panose="030B0504020000000003" pitchFamily="66" charset="0"/>
                <a:cs typeface="Georgia"/>
              </a:rPr>
              <a:t>Put down your </a:t>
            </a:r>
            <a:r>
              <a:rPr lang="en-US" sz="2900" b="1" spc="200" dirty="0" smtClean="0">
                <a:solidFill>
                  <a:schemeClr val="bg1"/>
                </a:solidFill>
                <a:latin typeface="Century Gothic" panose="020B0502020202020204" pitchFamily="34" charset="0"/>
                <a:cs typeface="Georgia"/>
              </a:rPr>
              <a:t>Electronic</a:t>
            </a:r>
            <a:r>
              <a:rPr lang="en-US" sz="3000" b="1" spc="200" dirty="0" smtClean="0">
                <a:solidFill>
                  <a:schemeClr val="bg1"/>
                </a:solidFill>
                <a:latin typeface="Century Gothic" panose="020B0502020202020204" pitchFamily="34" charset="0"/>
                <a:cs typeface="Georgia"/>
              </a:rPr>
              <a:t>s</a:t>
            </a:r>
            <a:r>
              <a:rPr lang="en-US" sz="4000" b="1" spc="200" dirty="0" smtClean="0">
                <a:solidFill>
                  <a:schemeClr val="bg1"/>
                </a:solidFill>
                <a:latin typeface="Georgia"/>
                <a:cs typeface="Georgia"/>
              </a:rPr>
              <a:t> </a:t>
            </a:r>
            <a:r>
              <a:rPr lang="en-US" sz="2500" b="1" spc="200" dirty="0" smtClean="0">
                <a:solidFill>
                  <a:schemeClr val="bg1"/>
                </a:solidFill>
                <a:latin typeface="Century Gothic" panose="020B0502020202020204" pitchFamily="34" charset="0"/>
                <a:cs typeface="Georgia"/>
              </a:rPr>
              <a:t>when someone enters the room.</a:t>
            </a:r>
            <a:endParaRPr lang="en-US" sz="2500" b="1" spc="200" dirty="0">
              <a:solidFill>
                <a:schemeClr val="bg1"/>
              </a:solidFill>
              <a:latin typeface="Century Gothic" panose="020B0502020202020204" pitchFamily="34" charset="0"/>
              <a:cs typeface="Georgia"/>
            </a:endParaRPr>
          </a:p>
        </p:txBody>
      </p:sp>
      <p:sp>
        <p:nvSpPr>
          <p:cNvPr id="135" name="Title 1"/>
          <p:cNvSpPr txBox="1">
            <a:spLocks/>
          </p:cNvSpPr>
          <p:nvPr/>
        </p:nvSpPr>
        <p:spPr bwMode="auto">
          <a:xfrm>
            <a:off x="654844" y="18489614"/>
            <a:ext cx="22939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anchor="ctr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4000" b="1" spc="200" dirty="0" smtClean="0">
                <a:solidFill>
                  <a:schemeClr val="bg1"/>
                </a:solidFill>
                <a:latin typeface="Segoe Script" panose="030B0504020000000003" pitchFamily="66" charset="0"/>
                <a:cs typeface="Georgia"/>
              </a:rPr>
              <a:t>Shake hand </a:t>
            </a:r>
            <a:r>
              <a:rPr lang="en-US" sz="4000" b="1" spc="200" dirty="0" smtClean="0">
                <a:solidFill>
                  <a:schemeClr val="bg1"/>
                </a:solidFill>
                <a:latin typeface="Century Gothic" panose="020B0502020202020204" pitchFamily="34" charset="0"/>
                <a:cs typeface="Georgia"/>
              </a:rPr>
              <a:t>firmly</a:t>
            </a:r>
            <a:endParaRPr lang="en-US" sz="4000" b="1" spc="200" dirty="0">
              <a:solidFill>
                <a:schemeClr val="bg1"/>
              </a:solidFill>
              <a:latin typeface="Century Gothic" panose="020B0502020202020204" pitchFamily="34" charset="0"/>
              <a:cs typeface="Georgia"/>
            </a:endParaRPr>
          </a:p>
        </p:txBody>
      </p:sp>
      <p:sp>
        <p:nvSpPr>
          <p:cNvPr id="153" name="Title 1"/>
          <p:cNvSpPr txBox="1">
            <a:spLocks/>
          </p:cNvSpPr>
          <p:nvPr/>
        </p:nvSpPr>
        <p:spPr bwMode="auto">
          <a:xfrm>
            <a:off x="6254750" y="18489614"/>
            <a:ext cx="22923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anchor="ctr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4000" b="1" spc="200" dirty="0" smtClean="0">
                <a:solidFill>
                  <a:schemeClr val="bg1"/>
                </a:solidFill>
                <a:latin typeface="Segoe Script" panose="030B0504020000000003" pitchFamily="66" charset="0"/>
                <a:cs typeface="Georgia"/>
              </a:rPr>
              <a:t>Greet</a:t>
            </a:r>
            <a:r>
              <a:rPr lang="en-US" sz="2000" b="1" spc="200" dirty="0" smtClean="0">
                <a:solidFill>
                  <a:schemeClr val="bg1"/>
                </a:solidFill>
                <a:latin typeface="Georgia"/>
                <a:cs typeface="Georgia"/>
              </a:rPr>
              <a:t> </a:t>
            </a:r>
            <a:r>
              <a:rPr lang="en-US" sz="3000" b="1" spc="200" dirty="0" smtClean="0">
                <a:solidFill>
                  <a:schemeClr val="bg1"/>
                </a:solidFill>
                <a:latin typeface="Century Gothic" panose="020B0502020202020204" pitchFamily="34" charset="0"/>
                <a:cs typeface="Georgia"/>
              </a:rPr>
              <a:t>people with “Hi” and </a:t>
            </a:r>
          </a:p>
          <a:p>
            <a:pPr>
              <a:defRPr/>
            </a:pPr>
            <a:r>
              <a:rPr lang="en-US" sz="3000" b="1" spc="200" dirty="0" smtClean="0">
                <a:solidFill>
                  <a:schemeClr val="bg1"/>
                </a:solidFill>
                <a:latin typeface="Century Gothic" panose="020B0502020202020204" pitchFamily="34" charset="0"/>
                <a:cs typeface="Georgia"/>
              </a:rPr>
              <a:t>“how are you?”</a:t>
            </a:r>
            <a:endParaRPr lang="en-US" sz="3000" b="1" spc="200" dirty="0">
              <a:solidFill>
                <a:schemeClr val="bg1"/>
              </a:solidFill>
              <a:latin typeface="Century Gothic" panose="020B0502020202020204" pitchFamily="34" charset="0"/>
              <a:cs typeface="Georgia"/>
            </a:endParaRPr>
          </a:p>
        </p:txBody>
      </p:sp>
      <p:sp>
        <p:nvSpPr>
          <p:cNvPr id="158" name="Title 1"/>
          <p:cNvSpPr txBox="1">
            <a:spLocks/>
          </p:cNvSpPr>
          <p:nvPr/>
        </p:nvSpPr>
        <p:spPr bwMode="auto">
          <a:xfrm>
            <a:off x="728664" y="23002042"/>
            <a:ext cx="2293937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anchor="ctr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000" b="1" spc="200" dirty="0" smtClean="0">
                <a:solidFill>
                  <a:schemeClr val="bg1"/>
                </a:solidFill>
                <a:latin typeface="Segoe Script" panose="030B0504020000000003" pitchFamily="66" charset="0"/>
                <a:cs typeface="Georgia"/>
              </a:rPr>
              <a:t>Show</a:t>
            </a:r>
            <a:r>
              <a:rPr lang="en-US" sz="2000" b="1" spc="200" dirty="0" smtClean="0">
                <a:solidFill>
                  <a:schemeClr val="bg1"/>
                </a:solidFill>
                <a:latin typeface="Georgia"/>
                <a:cs typeface="Georgia"/>
              </a:rPr>
              <a:t> </a:t>
            </a:r>
            <a:r>
              <a:rPr lang="en-US" sz="4000" b="1" spc="200" dirty="0" smtClean="0">
                <a:solidFill>
                  <a:schemeClr val="bg1"/>
                </a:solidFill>
                <a:latin typeface="Century Gothic" panose="020B0502020202020204" pitchFamily="34" charset="0"/>
                <a:cs typeface="Georgia"/>
              </a:rPr>
              <a:t>respect</a:t>
            </a:r>
            <a:r>
              <a:rPr lang="en-US" sz="4000" b="1" spc="200" dirty="0" smtClean="0">
                <a:solidFill>
                  <a:schemeClr val="bg1"/>
                </a:solidFill>
                <a:latin typeface="Georgia"/>
                <a:cs typeface="Georgia"/>
              </a:rPr>
              <a:t> </a:t>
            </a:r>
            <a:r>
              <a:rPr lang="en-US" sz="3000" b="1" spc="200" dirty="0" smtClean="0">
                <a:solidFill>
                  <a:schemeClr val="bg1"/>
                </a:solidFill>
                <a:latin typeface="Century Gothic" panose="020B0502020202020204" pitchFamily="34" charset="0"/>
                <a:cs typeface="Georgia"/>
              </a:rPr>
              <a:t>to your elders</a:t>
            </a:r>
            <a:endParaRPr lang="en-US" sz="3000" b="1" spc="200" dirty="0">
              <a:solidFill>
                <a:schemeClr val="bg1"/>
              </a:solidFill>
              <a:latin typeface="Century Gothic" panose="020B0502020202020204" pitchFamily="34" charset="0"/>
              <a:cs typeface="Georgia"/>
            </a:endParaRPr>
          </a:p>
        </p:txBody>
      </p:sp>
      <p:sp>
        <p:nvSpPr>
          <p:cNvPr id="160" name="Title 1"/>
          <p:cNvSpPr txBox="1">
            <a:spLocks/>
          </p:cNvSpPr>
          <p:nvPr/>
        </p:nvSpPr>
        <p:spPr bwMode="auto">
          <a:xfrm>
            <a:off x="6273800" y="22606002"/>
            <a:ext cx="2293937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anchor="ctr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4000" b="1" spc="200" dirty="0" smtClean="0">
                <a:solidFill>
                  <a:schemeClr val="bg1"/>
                </a:solidFill>
                <a:latin typeface="Segoe Script" panose="030B0504020000000003" pitchFamily="66" charset="0"/>
                <a:cs typeface="Georgia"/>
              </a:rPr>
              <a:t>Open doors </a:t>
            </a:r>
            <a:r>
              <a:rPr lang="en-US" sz="3000" b="1" spc="200" dirty="0" smtClean="0">
                <a:solidFill>
                  <a:schemeClr val="bg1"/>
                </a:solidFill>
                <a:latin typeface="Century Gothic" panose="020B0502020202020204" pitchFamily="34" charset="0"/>
                <a:cs typeface="Georgia"/>
              </a:rPr>
              <a:t>for others</a:t>
            </a:r>
            <a:endParaRPr lang="en-US" sz="3000" b="1" spc="200" dirty="0">
              <a:solidFill>
                <a:schemeClr val="bg1"/>
              </a:solidFill>
              <a:latin typeface="Century Gothic" panose="020B0502020202020204" pitchFamily="34" charset="0"/>
              <a:cs typeface="Georgia"/>
            </a:endParaRPr>
          </a:p>
        </p:txBody>
      </p:sp>
      <p:sp>
        <p:nvSpPr>
          <p:cNvPr id="20599" name="TextBox 6"/>
          <p:cNvSpPr txBox="1">
            <a:spLocks noChangeArrowheads="1"/>
          </p:cNvSpPr>
          <p:nvPr/>
        </p:nvSpPr>
        <p:spPr bwMode="auto">
          <a:xfrm>
            <a:off x="-16459200" y="9550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40" name="5-Point Star 139"/>
          <p:cNvSpPr/>
          <p:nvPr/>
        </p:nvSpPr>
        <p:spPr>
          <a:xfrm>
            <a:off x="4102935" y="6450012"/>
            <a:ext cx="980991" cy="1011238"/>
          </a:xfrm>
          <a:prstGeom prst="star5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43" name="5-Point Star 142"/>
          <p:cNvSpPr/>
          <p:nvPr/>
        </p:nvSpPr>
        <p:spPr>
          <a:xfrm>
            <a:off x="4102934" y="8758238"/>
            <a:ext cx="980991" cy="1011238"/>
          </a:xfrm>
          <a:prstGeom prst="star5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52" name="5-Point Star 151"/>
          <p:cNvSpPr/>
          <p:nvPr/>
        </p:nvSpPr>
        <p:spPr>
          <a:xfrm>
            <a:off x="4114006" y="10791031"/>
            <a:ext cx="980991" cy="1011238"/>
          </a:xfrm>
          <a:prstGeom prst="star5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54" name="5-Point Star 153"/>
          <p:cNvSpPr/>
          <p:nvPr/>
        </p:nvSpPr>
        <p:spPr>
          <a:xfrm>
            <a:off x="4127542" y="13075444"/>
            <a:ext cx="980991" cy="1011238"/>
          </a:xfrm>
          <a:prstGeom prst="star5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55" name="5-Point Star 154"/>
          <p:cNvSpPr/>
          <p:nvPr/>
        </p:nvSpPr>
        <p:spPr>
          <a:xfrm>
            <a:off x="4111626" y="15131256"/>
            <a:ext cx="980991" cy="1011238"/>
          </a:xfrm>
          <a:prstGeom prst="star5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56" name="5-Point Star 155"/>
          <p:cNvSpPr/>
          <p:nvPr/>
        </p:nvSpPr>
        <p:spPr>
          <a:xfrm>
            <a:off x="4111626" y="17414082"/>
            <a:ext cx="980991" cy="1011238"/>
          </a:xfrm>
          <a:prstGeom prst="star5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57" name="5-Point Star 156"/>
          <p:cNvSpPr/>
          <p:nvPr/>
        </p:nvSpPr>
        <p:spPr>
          <a:xfrm>
            <a:off x="4111626" y="19452431"/>
            <a:ext cx="980991" cy="1011238"/>
          </a:xfrm>
          <a:prstGeom prst="star5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59" name="5-Point Star 158"/>
          <p:cNvSpPr/>
          <p:nvPr/>
        </p:nvSpPr>
        <p:spPr>
          <a:xfrm>
            <a:off x="4169653" y="21702712"/>
            <a:ext cx="980991" cy="1011238"/>
          </a:xfrm>
          <a:prstGeom prst="star5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61" name="5-Point Star 160"/>
          <p:cNvSpPr/>
          <p:nvPr/>
        </p:nvSpPr>
        <p:spPr>
          <a:xfrm>
            <a:off x="4130716" y="23742650"/>
            <a:ext cx="980991" cy="1011238"/>
          </a:xfrm>
          <a:prstGeom prst="star5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12747</TotalTime>
  <Words>84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4" baseType="lpstr">
      <vt:lpstr>Calibri</vt:lpstr>
      <vt:lpstr>MS PGothic</vt:lpstr>
      <vt:lpstr>Arial</vt:lpstr>
      <vt:lpstr>Georgia</vt:lpstr>
      <vt:lpstr>Lucida Sans Unicode</vt:lpstr>
      <vt:lpstr>Wingdings</vt:lpstr>
      <vt:lpstr>Courier</vt:lpstr>
      <vt:lpstr>Impact</vt:lpstr>
      <vt:lpstr>Tahoma</vt:lpstr>
      <vt:lpstr>Verdana</vt:lpstr>
      <vt:lpstr>Helvetica</vt:lpstr>
      <vt:lpstr>Britannic Bold</vt:lpstr>
      <vt:lpstr>Office Theme</vt:lpstr>
      <vt:lpstr>Social Manners  for children</vt:lpstr>
    </vt:vector>
  </TitlesOfParts>
  <Company>HubSpot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Demond Wong</dc:creator>
  <cp:lastModifiedBy>Lisa Bulpin</cp:lastModifiedBy>
  <cp:revision>242</cp:revision>
  <cp:lastPrinted>2015-02-25T21:45:26Z</cp:lastPrinted>
  <dcterms:created xsi:type="dcterms:W3CDTF">2013-02-06T15:19:00Z</dcterms:created>
  <dcterms:modified xsi:type="dcterms:W3CDTF">2017-11-02T15:53:53Z</dcterms:modified>
</cp:coreProperties>
</file>